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6D1F735-05FE-4850-93FA-A20CB999D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Vrednovanje u virtualnom okruženju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07A2B89E-5822-47AB-821E-024C9DD8E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b="1" dirty="0"/>
              <a:t>Naglasci za roditelje/staratelje sukladno uputi </a:t>
            </a:r>
            <a:r>
              <a:rPr lang="hr-HR" b="1" dirty="0" err="1"/>
              <a:t>mzo</a:t>
            </a:r>
            <a:r>
              <a:rPr lang="hr-HR" b="1" dirty="0"/>
              <a:t> od 3.4.2020.</a:t>
            </a:r>
          </a:p>
        </p:txBody>
      </p:sp>
    </p:spTree>
    <p:extLst>
      <p:ext uri="{BB962C8B-B14F-4D97-AF65-F5344CB8AC3E}">
        <p14:creationId xmlns:p14="http://schemas.microsoft.com/office/powerpoint/2010/main" val="390627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1EC36632-9F3B-4AFD-80FA-B35738C61492}"/>
              </a:ext>
            </a:extLst>
          </p:cNvPr>
          <p:cNvSpPr txBox="1"/>
          <p:nvPr/>
        </p:nvSpPr>
        <p:spPr>
          <a:xfrm>
            <a:off x="594804" y="603681"/>
            <a:ext cx="108290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Roditelji imaju ključnu ulogu u osiguravanju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kruga povjerenja</a:t>
            </a:r>
          </a:p>
          <a:p>
            <a:endParaRPr lang="hr-HR" dirty="0"/>
          </a:p>
          <a:p>
            <a:r>
              <a:rPr lang="hr-HR" dirty="0"/>
              <a:t>U prvom planu nam je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dobrobit </a:t>
            </a:r>
            <a:r>
              <a:rPr lang="hr-HR" dirty="0"/>
              <a:t>samih učenika</a:t>
            </a:r>
          </a:p>
          <a:p>
            <a:endParaRPr lang="hr-HR" dirty="0"/>
          </a:p>
          <a:p>
            <a:r>
              <a:rPr lang="hr-HR" dirty="0"/>
              <a:t>Učenike treba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poticati</a:t>
            </a:r>
            <a:r>
              <a:rPr lang="hr-HR" b="1" dirty="0"/>
              <a:t> na učenje</a:t>
            </a:r>
            <a:r>
              <a:rPr lang="hr-HR" dirty="0"/>
              <a:t>, ocjenjivanje je u drugom planu</a:t>
            </a:r>
          </a:p>
          <a:p>
            <a:endParaRPr lang="hr-HR" dirty="0"/>
          </a:p>
          <a:p>
            <a:r>
              <a:rPr lang="hr-HR" dirty="0"/>
              <a:t>Ključno u ovoj izvanrednoj situaciji je </a:t>
            </a:r>
            <a:r>
              <a:rPr lang="hr-HR" b="1" dirty="0"/>
              <a:t>razumijevanje</a:t>
            </a:r>
            <a:r>
              <a:rPr lang="hr-HR" dirty="0"/>
              <a:t> između učitelja, učenika i roditelja</a:t>
            </a:r>
          </a:p>
          <a:p>
            <a:endParaRPr lang="hr-HR" dirty="0"/>
          </a:p>
          <a:p>
            <a:r>
              <a:rPr lang="hr-HR" dirty="0"/>
              <a:t>Roditelj treba </a:t>
            </a:r>
            <a:r>
              <a:rPr lang="hr-HR" b="1" dirty="0"/>
              <a:t>osigurati i postaviti </a:t>
            </a:r>
            <a:r>
              <a:rPr lang="hr-HR" dirty="0"/>
              <a:t>djetetu pravila ŠKOLE U KUĆI i </a:t>
            </a:r>
            <a:r>
              <a:rPr lang="hr-HR" b="1" dirty="0"/>
              <a:t>odrediti</a:t>
            </a:r>
            <a:r>
              <a:rPr lang="hr-HR" dirty="0"/>
              <a:t> vrijeme za učenje</a:t>
            </a:r>
          </a:p>
          <a:p>
            <a:endParaRPr lang="hr-HR" dirty="0"/>
          </a:p>
          <a:p>
            <a:r>
              <a:rPr lang="hr-HR" dirty="0"/>
              <a:t>Roditeljska je uloga </a:t>
            </a:r>
            <a:r>
              <a:rPr lang="hr-HR" b="1" dirty="0"/>
              <a:t>POTICATI</a:t>
            </a:r>
            <a:r>
              <a:rPr lang="hr-HR" dirty="0"/>
              <a:t> dijete da </a:t>
            </a:r>
            <a:r>
              <a:rPr lang="hr-HR" b="1" dirty="0"/>
              <a:t>SAMOSTALNO</a:t>
            </a:r>
            <a:r>
              <a:rPr lang="hr-HR" dirty="0"/>
              <a:t> odrađuje sve podatke i </a:t>
            </a:r>
            <a:r>
              <a:rPr lang="hr-HR" b="1" dirty="0"/>
              <a:t>OHRABRITI</a:t>
            </a:r>
            <a:r>
              <a:rPr lang="hr-HR" dirty="0"/>
              <a:t> ga da </a:t>
            </a:r>
          </a:p>
          <a:p>
            <a:r>
              <a:rPr lang="hr-HR" dirty="0"/>
              <a:t>se za sve nejasnoće obrati učitelju.</a:t>
            </a:r>
          </a:p>
          <a:p>
            <a:endParaRPr lang="hr-HR" dirty="0"/>
          </a:p>
          <a:p>
            <a:r>
              <a:rPr lang="hr-HR" dirty="0"/>
              <a:t>Odgovornost je roditelja </a:t>
            </a:r>
            <a:r>
              <a:rPr lang="hr-HR" b="1" dirty="0"/>
              <a:t>POMOĆI </a:t>
            </a:r>
            <a:r>
              <a:rPr lang="hr-HR" dirty="0"/>
              <a:t>djetetu, ali </a:t>
            </a:r>
            <a:r>
              <a:rPr lang="hr-HR" b="1" dirty="0"/>
              <a:t>NE i RADITI </a:t>
            </a:r>
            <a:r>
              <a:rPr lang="hr-HR" dirty="0"/>
              <a:t>umjesto njega jer u tom slučaju </a:t>
            </a:r>
            <a:r>
              <a:rPr lang="hr-HR" b="1" dirty="0"/>
              <a:t>ŠTETE </a:t>
            </a:r>
          </a:p>
          <a:p>
            <a:r>
              <a:rPr lang="hr-HR" dirty="0"/>
              <a:t>razvoju odgovornosti i samostalnosti kod djece i </a:t>
            </a:r>
            <a:r>
              <a:rPr lang="hr-HR" b="1" dirty="0"/>
              <a:t>UMANJUJU</a:t>
            </a:r>
            <a:r>
              <a:rPr lang="hr-HR" dirty="0"/>
              <a:t>  njihove šanse za samostalno snalaženje u procesu </a:t>
            </a:r>
          </a:p>
          <a:p>
            <a:r>
              <a:rPr lang="hr-HR" dirty="0"/>
              <a:t>cjeloživotnog učenja i svakodnevnog rješavanja problema</a:t>
            </a:r>
          </a:p>
        </p:txBody>
      </p:sp>
    </p:spTree>
    <p:extLst>
      <p:ext uri="{BB962C8B-B14F-4D97-AF65-F5344CB8AC3E}">
        <p14:creationId xmlns:p14="http://schemas.microsoft.com/office/powerpoint/2010/main" val="146719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0633D2AF-DFB4-4BF9-9A37-63F1C4B0B689}"/>
              </a:ext>
            </a:extLst>
          </p:cNvPr>
          <p:cNvSpPr/>
          <p:nvPr/>
        </p:nvSpPr>
        <p:spPr>
          <a:xfrm>
            <a:off x="2052747" y="1275721"/>
            <a:ext cx="780745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RODITELJI SU TI KOJI </a:t>
            </a:r>
          </a:p>
          <a:p>
            <a:pPr algn="ctr"/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MORAJU ODGAJATI</a:t>
            </a:r>
          </a:p>
          <a:p>
            <a:pPr algn="ctr"/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SVOJU DJECU DA </a:t>
            </a:r>
          </a:p>
          <a:p>
            <a:pPr algn="ctr"/>
            <a:r>
              <a:rPr lang="hr-HR" sz="3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SAMOSTALNO RADE, </a:t>
            </a:r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NE PREPISUJU I </a:t>
            </a:r>
          </a:p>
          <a:p>
            <a:pPr algn="ctr"/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DA CIJENE RAD, </a:t>
            </a:r>
          </a:p>
          <a:p>
            <a:pPr algn="ctr"/>
            <a:r>
              <a:rPr lang="hr-HR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KAKO SVOJ,TAKO I TUĐI!</a:t>
            </a:r>
          </a:p>
        </p:txBody>
      </p:sp>
    </p:spTree>
    <p:extLst>
      <p:ext uri="{BB962C8B-B14F-4D97-AF65-F5344CB8AC3E}">
        <p14:creationId xmlns:p14="http://schemas.microsoft.com/office/powerpoint/2010/main" val="33269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172BB3F1-548A-4B7E-A190-3B14911329F9}"/>
              </a:ext>
            </a:extLst>
          </p:cNvPr>
          <p:cNvSpPr txBox="1"/>
          <p:nvPr/>
        </p:nvSpPr>
        <p:spPr>
          <a:xfrm>
            <a:off x="111252" y="145505"/>
            <a:ext cx="11457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VIRTUALNOM OKRUŽENJU </a:t>
            </a:r>
            <a:r>
              <a:rPr lang="hr-HR" b="1" dirty="0"/>
              <a:t>VREDNOVANJE </a:t>
            </a:r>
            <a:r>
              <a:rPr lang="hr-HR" dirty="0"/>
              <a:t>SE </a:t>
            </a:r>
            <a:r>
              <a:rPr lang="hr-HR" b="1" dirty="0"/>
              <a:t>NE OSLANJA NA POZNAVANJE SADRŽAJA </a:t>
            </a:r>
            <a:r>
              <a:rPr lang="hr-HR" dirty="0"/>
              <a:t>KAO GLAVNI </a:t>
            </a:r>
            <a:r>
              <a:rPr lang="hr-HR" dirty="0" smtClean="0"/>
              <a:t>POKAZATELJ </a:t>
            </a:r>
            <a:r>
              <a:rPr lang="hr-HR" dirty="0"/>
              <a:t>ZNANJA, VEĆ TREBA </a:t>
            </a:r>
            <a:r>
              <a:rPr lang="hr-HR" b="1" dirty="0"/>
              <a:t>OBRATITI PAŽNJU I NA SAMOSTALNOST, KREATIVNOST, MOGUĆNOST </a:t>
            </a:r>
            <a:r>
              <a:rPr lang="hr-HR" b="1" dirty="0" smtClean="0"/>
              <a:t>KORIŠTENJA </a:t>
            </a:r>
            <a:r>
              <a:rPr lang="hr-HR" b="1" dirty="0"/>
              <a:t>NAUČENOG I TIMSKI RAD.</a:t>
            </a:r>
          </a:p>
          <a:p>
            <a:endParaRPr lang="hr-HR" dirty="0"/>
          </a:p>
          <a:p>
            <a:r>
              <a:rPr lang="hr-HR" dirty="0"/>
              <a:t>U OVOM RAZDOBLJU </a:t>
            </a:r>
            <a:r>
              <a:rPr lang="hr-HR" b="1" dirty="0"/>
              <a:t>SVI UČENICI TREBAJU DOBITI I OCJENU IZ AKTIVNOSTI </a:t>
            </a:r>
            <a:r>
              <a:rPr lang="hr-HR" dirty="0"/>
              <a:t>U IZVRŠAVANJU SVOJIH</a:t>
            </a:r>
          </a:p>
          <a:p>
            <a:r>
              <a:rPr lang="hr-HR" dirty="0"/>
              <a:t>OBVEZA, ALI </a:t>
            </a:r>
            <a:r>
              <a:rPr lang="hr-HR" b="1" dirty="0"/>
              <a:t>OD UČENIKA SE OČEKUJE I DA SAMOSTALNO RADE NA </a:t>
            </a:r>
            <a:r>
              <a:rPr lang="hr-HR" b="1" dirty="0" smtClean="0"/>
              <a:t>SLOŽENIJIM </a:t>
            </a:r>
            <a:r>
              <a:rPr lang="hr-HR" b="1" dirty="0"/>
              <a:t>ZADACIMA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/>
              <a:t>RODITELJ SE TREBA </a:t>
            </a:r>
            <a:r>
              <a:rPr lang="hr-HR" b="1" dirty="0"/>
              <a:t>UPOZNATI SA ZADACIMA</a:t>
            </a:r>
            <a:r>
              <a:rPr lang="hr-HR" dirty="0"/>
              <a:t>, ALI SE </a:t>
            </a:r>
            <a:r>
              <a:rPr lang="hr-HR" b="1" dirty="0"/>
              <a:t>NIKAKO NE TREBA ANGAŽIRATI </a:t>
            </a:r>
            <a:r>
              <a:rPr lang="hr-HR" dirty="0"/>
              <a:t>U IZRADI</a:t>
            </a:r>
          </a:p>
          <a:p>
            <a:r>
              <a:rPr lang="hr-HR" dirty="0"/>
              <a:t>I PISANJU TAKVIH RADOVA </a:t>
            </a:r>
            <a:r>
              <a:rPr lang="hr-HR" b="1" dirty="0"/>
              <a:t>UMJESTO UČENIKA</a:t>
            </a:r>
          </a:p>
          <a:p>
            <a:endParaRPr lang="hr-HR" dirty="0"/>
          </a:p>
          <a:p>
            <a:r>
              <a:rPr lang="hr-HR" b="1" dirty="0"/>
              <a:t>SADRŽAJI </a:t>
            </a:r>
            <a:r>
              <a:rPr lang="hr-HR" dirty="0"/>
              <a:t>KOJE UČITELJI TREBAJU POUČAVATI I KASNIJE VREDNOVATI I OCJENJIVATI TREBAJU</a:t>
            </a:r>
          </a:p>
          <a:p>
            <a:r>
              <a:rPr lang="hr-HR" dirty="0"/>
              <a:t>BITI </a:t>
            </a:r>
            <a:r>
              <a:rPr lang="hr-HR" b="1" dirty="0"/>
              <a:t>USMJERENI NA BITNO</a:t>
            </a:r>
            <a:r>
              <a:rPr lang="hr-HR" dirty="0"/>
              <a:t>,  A OSLOBODITI SE SPOREDNIH DETALJA</a:t>
            </a:r>
          </a:p>
          <a:p>
            <a:endParaRPr lang="hr-HR" dirty="0"/>
          </a:p>
          <a:p>
            <a:r>
              <a:rPr lang="hr-HR" dirty="0"/>
              <a:t>UČITELJI SU DOBILI UPUTE O VREDNOVANJU U VIRTUALNOM OKRUŽENJU. UČENICI I RODITELJI BITI ĆE UPOZNATI S ISTIMA KADA UČITELJI ŠKOLE DOGOVORE POSTUPKE ZA NJIHOVU JEDINSTVENU PROVEDBU</a:t>
            </a:r>
          </a:p>
          <a:p>
            <a:endParaRPr lang="hr-HR" dirty="0"/>
          </a:p>
          <a:p>
            <a:r>
              <a:rPr lang="hr-HR" dirty="0"/>
              <a:t>ODLUKE SU PODLOŽNE PROMJENAMA USLIJED PROMJENA OKOLNOSTI, ALI ONE </a:t>
            </a:r>
            <a:r>
              <a:rPr lang="hr-HR" b="1" dirty="0"/>
              <a:t>NEĆE BITI NIKAD NA ŠTETU UČENIKA</a:t>
            </a:r>
            <a:r>
              <a:rPr lang="hr-HR" dirty="0"/>
              <a:t>, STOGA POZIVAMO RODITELJE NA </a:t>
            </a:r>
            <a:r>
              <a:rPr lang="hr-HR" b="1" dirty="0" smtClean="0"/>
              <a:t>STRPLJENJE </a:t>
            </a:r>
            <a:r>
              <a:rPr lang="hr-HR" b="1" dirty="0"/>
              <a:t>I SURADNJU</a:t>
            </a:r>
          </a:p>
        </p:txBody>
      </p:sp>
    </p:spTree>
    <p:extLst>
      <p:ext uri="{BB962C8B-B14F-4D97-AF65-F5344CB8AC3E}">
        <p14:creationId xmlns:p14="http://schemas.microsoft.com/office/powerpoint/2010/main" val="179446963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37</TotalTime>
  <Words>305</Words>
  <Application>Microsoft Office PowerPoint</Application>
  <PresentationFormat>Široki zaslon</PresentationFormat>
  <Paragraphs>38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Galerija</vt:lpstr>
      <vt:lpstr>Vrednovanje u virtualnom okruženju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Vrednovanje u virtualnom okruženju</dc:title>
  <dc:creator>Korisnik</dc:creator>
  <cp:lastModifiedBy>Windows korisnik</cp:lastModifiedBy>
  <cp:revision>6</cp:revision>
  <dcterms:created xsi:type="dcterms:W3CDTF">2020-04-03T19:29:44Z</dcterms:created>
  <dcterms:modified xsi:type="dcterms:W3CDTF">2020-04-04T07:08:22Z</dcterms:modified>
</cp:coreProperties>
</file>